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63" r:id="rId6"/>
    <p:sldId id="285" r:id="rId7"/>
    <p:sldId id="286" r:id="rId8"/>
    <p:sldId id="287" r:id="rId9"/>
    <p:sldId id="288" r:id="rId10"/>
    <p:sldId id="289" r:id="rId11"/>
    <p:sldId id="283" r:id="rId12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7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7.xml"/><Relationship Id="rId5" Type="http://schemas.microsoft.com/office/2007/relationships/diagramDrawing" Target="../diagrams/drawing2.xml"/><Relationship Id="rId4" Type="http://schemas.openxmlformats.org/officeDocument/2006/relationships/diagramColors" Target="../diagrams/colors2.xml"/><Relationship Id="rId3" Type="http://schemas.openxmlformats.org/officeDocument/2006/relationships/diagramQuickStyle" Target="../diagrams/quickStyle2.xml"/><Relationship Id="rId2" Type="http://schemas.openxmlformats.org/officeDocument/2006/relationships/diagramLayout" Target="../diagrams/layout2.xml"/><Relationship Id="rId1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1.vml"/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3.wmf"/><Relationship Id="rId6" Type="http://schemas.openxmlformats.org/officeDocument/2006/relationships/oleObject" Target="../embeddings/oleObject1.bin"/><Relationship Id="rId5" Type="http://schemas.microsoft.com/office/2007/relationships/diagramDrawing" Target="../diagrams/drawing3.xml"/><Relationship Id="rId4" Type="http://schemas.openxmlformats.org/officeDocument/2006/relationships/diagramColors" Target="../diagrams/colors3.xml"/><Relationship Id="rId3" Type="http://schemas.openxmlformats.org/officeDocument/2006/relationships/diagramQuickStyle" Target="../diagrams/quickStyle3.xml"/><Relationship Id="rId2" Type="http://schemas.openxmlformats.org/officeDocument/2006/relationships/diagramLayout" Target="../diagrams/layout3.xml"/><Relationship Id="rId10" Type="http://schemas.openxmlformats.org/officeDocument/2006/relationships/notesSlide" Target="../notesSlides/notesSlide7.xml"/><Relationship Id="rId1" Type="http://schemas.openxmlformats.org/officeDocument/2006/relationships/diagramData" Target="../diagrams/data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